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A5EAD-D554-48F9-B413-A197C8753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Pit 4 Beroepsinterventies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2DCAA51-5247-4FC3-847F-1FC1B555F8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W19</a:t>
            </a:r>
          </a:p>
          <a:p>
            <a:r>
              <a:rPr lang="nl-NL" dirty="0"/>
              <a:t>Periode 4</a:t>
            </a:r>
          </a:p>
          <a:p>
            <a:r>
              <a:rPr lang="nl-NL" dirty="0"/>
              <a:t>Les 6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393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5ED20-61F9-4E7C-AE04-61583D5C3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les – </a:t>
            </a:r>
            <a:br>
              <a:rPr lang="nl-NL" dirty="0"/>
            </a:br>
            <a:r>
              <a:rPr lang="nl-NL" dirty="0"/>
              <a:t>Stap 5 onderzoek fase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837B9E-230B-450C-A172-996004FF9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09825"/>
            <a:ext cx="7729728" cy="4371119"/>
          </a:xfrm>
        </p:spPr>
        <p:txBody>
          <a:bodyPr>
            <a:normAutofit lnSpcReduction="10000"/>
          </a:bodyPr>
          <a:lstStyle/>
          <a:p>
            <a:r>
              <a:rPr lang="nl-NL" sz="2200" b="1" dirty="0"/>
              <a:t>Kies één interventie </a:t>
            </a:r>
            <a:r>
              <a:rPr lang="nl-NL" sz="2200" dirty="0"/>
              <a:t>gericht op jouw casus en </a:t>
            </a:r>
            <a:r>
              <a:rPr lang="nl-NL" sz="2200" b="1" dirty="0"/>
              <a:t>ga onderzoeken</a:t>
            </a:r>
            <a:r>
              <a:rPr lang="nl-NL" sz="2200" dirty="0"/>
              <a:t>:</a:t>
            </a:r>
          </a:p>
          <a:p>
            <a:pPr marL="457200" indent="-457200">
              <a:buAutoNum type="arabicPeriod"/>
            </a:pPr>
            <a:r>
              <a:rPr lang="nl-NL" sz="2200" dirty="0"/>
              <a:t>Hoe deze interventie werkt (hoe lang duurt de interventie?, wie is erbij betrokken?, wie voert de interventie uit?)</a:t>
            </a:r>
          </a:p>
          <a:p>
            <a:pPr marL="457200" indent="-457200">
              <a:buAutoNum type="arabicPeriod"/>
            </a:pPr>
            <a:r>
              <a:rPr lang="nl-NL" sz="2200" dirty="0"/>
              <a:t>Hoe je deze toepast (welke stappen zet je?)</a:t>
            </a:r>
          </a:p>
          <a:p>
            <a:pPr marL="457200" indent="-457200">
              <a:buAutoNum type="arabicPeriod"/>
            </a:pPr>
            <a:r>
              <a:rPr lang="nl-NL" sz="2200" dirty="0"/>
              <a:t>Wanneer je deze kunt toepassen (wat voor probleem/hulpvraag?)</a:t>
            </a:r>
          </a:p>
          <a:p>
            <a:pPr marL="457200" indent="-457200">
              <a:buAutoNum type="arabicPeriod"/>
            </a:pPr>
            <a:r>
              <a:rPr lang="nl-NL" sz="2200" dirty="0"/>
              <a:t>Of deze interventie aansluit bij de visie van je stageplaats 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Zijn er nog vragen over de stap van vorige week?</a:t>
            </a:r>
          </a:p>
          <a:p>
            <a:pPr marL="0" indent="0">
              <a:buNone/>
            </a:pPr>
            <a:r>
              <a:rPr lang="nl-NL" sz="2200" dirty="0"/>
              <a:t>Hoe is dat gegaan? Hoe ging dat?</a:t>
            </a:r>
          </a:p>
          <a:p>
            <a:pPr marL="0" indent="0">
              <a:buNone/>
            </a:pPr>
            <a:endParaRPr lang="nl-NL" sz="2200" u="sng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01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05F610-33EC-4746-9F9E-42982C3A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 - Stap 6 casus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9E7B6E-1F27-4199-97EA-763BEAB5B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00300"/>
            <a:ext cx="7729728" cy="4457700"/>
          </a:xfrm>
        </p:spPr>
        <p:txBody>
          <a:bodyPr>
            <a:normAutofit lnSpcReduction="10000"/>
          </a:bodyPr>
          <a:lstStyle/>
          <a:p>
            <a:r>
              <a:rPr lang="nl-NL" sz="2200" dirty="0"/>
              <a:t>Interventie toepassen op de casus</a:t>
            </a:r>
          </a:p>
          <a:p>
            <a:r>
              <a:rPr lang="nl-NL" sz="2200" dirty="0"/>
              <a:t>Volg de stappen van </a:t>
            </a:r>
            <a:r>
              <a:rPr lang="nl-NL" sz="2200" u="sng" dirty="0"/>
              <a:t>jouw gekozen interventie</a:t>
            </a:r>
            <a:r>
              <a:rPr lang="nl-NL" sz="2200" dirty="0"/>
              <a:t> (vorige les)</a:t>
            </a:r>
            <a:endParaRPr lang="nl-NL" sz="2200" u="sng" dirty="0"/>
          </a:p>
          <a:p>
            <a:r>
              <a:rPr lang="nl-NL" sz="2200" dirty="0"/>
              <a:t>Beschrijf de stappen (vorige les uitgewerkt)</a:t>
            </a:r>
          </a:p>
          <a:p>
            <a:r>
              <a:rPr lang="nl-NL" sz="2200" dirty="0"/>
              <a:t>Beschrijf </a:t>
            </a:r>
            <a:r>
              <a:rPr lang="nl-NL" sz="2200" b="1" dirty="0"/>
              <a:t>wát </a:t>
            </a:r>
            <a:r>
              <a:rPr lang="nl-NL" sz="2200" dirty="0"/>
              <a:t>je doet bij </a:t>
            </a:r>
            <a:r>
              <a:rPr lang="nl-NL" sz="2200" u="sng" dirty="0"/>
              <a:t>elke</a:t>
            </a:r>
            <a:r>
              <a:rPr lang="nl-NL" sz="2200" dirty="0"/>
              <a:t> stap 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u="sng" dirty="0"/>
              <a:t>Voorbeeld stap van een interventie</a:t>
            </a:r>
          </a:p>
          <a:p>
            <a:pPr marL="0" indent="0">
              <a:buNone/>
            </a:pPr>
            <a:r>
              <a:rPr lang="nl-NL" sz="2200" dirty="0"/>
              <a:t>Stap 1 = in gesprek gaan met de cliënt en de hulpvraag verduidelijken</a:t>
            </a:r>
          </a:p>
          <a:p>
            <a:pPr marL="0" indent="0">
              <a:buNone/>
            </a:pPr>
            <a:r>
              <a:rPr lang="nl-NL" sz="2200" u="sng" dirty="0"/>
              <a:t>Voorbeeld stap toepassen op de casus</a:t>
            </a:r>
          </a:p>
          <a:p>
            <a:pPr marL="0" indent="0">
              <a:buNone/>
            </a:pPr>
            <a:r>
              <a:rPr lang="nl-NL" sz="2200" dirty="0"/>
              <a:t>Stap 1 = in gesprek gaan met Jantje over haar hulpvraag ……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669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58900-4C83-4C77-9B05-AB0CE325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nl-NL"/>
              <a:t>Aan de slag</a:t>
            </a:r>
            <a:endParaRPr lang="nl-NL" dirty="0"/>
          </a:p>
        </p:txBody>
      </p:sp>
      <p:pic>
        <p:nvPicPr>
          <p:cNvPr id="1028" name="Picture 4" descr="Ik teer graag op verandering | Loesje">
            <a:extLst>
              <a:ext uri="{FF2B5EF4-FFF2-40B4-BE49-F238E27FC236}">
                <a16:creationId xmlns:a16="http://schemas.microsoft.com/office/drawing/2014/main" id="{2ACA9AE0-896C-4A63-A26B-73D0BAB9A2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43"/>
          <a:stretch/>
        </p:blipFill>
        <p:spPr bwMode="auto">
          <a:xfrm>
            <a:off x="2634567" y="2761869"/>
            <a:ext cx="2137692" cy="24387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3913CBF6-11ED-463C-90A5-48F4BCD33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2638044"/>
            <a:ext cx="4812792" cy="3101983"/>
          </a:xfrm>
        </p:spPr>
        <p:txBody>
          <a:bodyPr>
            <a:normAutofit/>
          </a:bodyPr>
          <a:lstStyle/>
          <a:p>
            <a:r>
              <a:rPr lang="nl-NL" sz="2000" dirty="0"/>
              <a:t>10 min voor het einde van de les terug op Skype</a:t>
            </a:r>
          </a:p>
          <a:p>
            <a:endParaRPr lang="nl-NL" sz="2000" dirty="0"/>
          </a:p>
          <a:p>
            <a:r>
              <a:rPr lang="nl-NL" sz="2000" dirty="0"/>
              <a:t>Aan het eind van de les de vragen over de interventie beantwoord </a:t>
            </a:r>
            <a:r>
              <a:rPr lang="nl-NL" sz="2000" b="1" dirty="0"/>
              <a:t>inleveren via de mail bij Dana &amp; Myrthe</a:t>
            </a:r>
          </a:p>
        </p:txBody>
      </p:sp>
    </p:spTree>
    <p:extLst>
      <p:ext uri="{BB962C8B-B14F-4D97-AF65-F5344CB8AC3E}">
        <p14:creationId xmlns:p14="http://schemas.microsoft.com/office/powerpoint/2010/main" val="100668682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37</TotalTime>
  <Words>209</Words>
  <Application>Microsoft Office PowerPoint</Application>
  <PresentationFormat>Breedbeeld</PresentationFormat>
  <Paragraphs>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Pakket</vt:lpstr>
      <vt:lpstr>Pit 4 Beroepsinterventies</vt:lpstr>
      <vt:lpstr>Terugblik vorige les –  Stap 5 onderzoek fase 2</vt:lpstr>
      <vt:lpstr>Vandaag - Stap 6 casus</vt:lpstr>
      <vt:lpstr>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4 Beroepsinterventies</dc:title>
  <dc:creator>Myrthe Langeveld</dc:creator>
  <cp:lastModifiedBy>Dana Wolters</cp:lastModifiedBy>
  <cp:revision>3</cp:revision>
  <dcterms:created xsi:type="dcterms:W3CDTF">2020-06-16T07:26:19Z</dcterms:created>
  <dcterms:modified xsi:type="dcterms:W3CDTF">2020-06-18T08:15:26Z</dcterms:modified>
</cp:coreProperties>
</file>